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A0765A-2E09-4850-8DC9-16B71453B53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04D48D-1FD8-4492-87D3-B113B2B4F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0765A-2E09-4850-8DC9-16B71453B53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4D48D-1FD8-4492-87D3-B113B2B4F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0765A-2E09-4850-8DC9-16B71453B53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4D48D-1FD8-4492-87D3-B113B2B4F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0765A-2E09-4850-8DC9-16B71453B53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4D48D-1FD8-4492-87D3-B113B2B4FE3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0765A-2E09-4850-8DC9-16B71453B53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4D48D-1FD8-4492-87D3-B113B2B4FE3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0765A-2E09-4850-8DC9-16B71453B53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4D48D-1FD8-4492-87D3-B113B2B4FE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0765A-2E09-4850-8DC9-16B71453B53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4D48D-1FD8-4492-87D3-B113B2B4FE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0765A-2E09-4850-8DC9-16B71453B53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4D48D-1FD8-4492-87D3-B113B2B4FE3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0765A-2E09-4850-8DC9-16B71453B53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4D48D-1FD8-4492-87D3-B113B2B4F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A0765A-2E09-4850-8DC9-16B71453B53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4D48D-1FD8-4492-87D3-B113B2B4FE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A0765A-2E09-4850-8DC9-16B71453B53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04D48D-1FD8-4492-87D3-B113B2B4FE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A0765A-2E09-4850-8DC9-16B71453B53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04D48D-1FD8-4492-87D3-B113B2B4FE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firestock.ru/wp-content/uploads/2014/04/Fotolia_43517990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168352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9425" y="69269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ГБОУ СОШ с. НОВОЕ МАНСУРКИНО,</a:t>
            </a:r>
          </a:p>
          <a:p>
            <a:pPr algn="ctr"/>
            <a:r>
              <a:rPr lang="ru-RU" sz="2400" dirty="0" smtClean="0"/>
              <a:t>ЦВР «ЭВРИКА»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44354" y="2777092"/>
            <a:ext cx="689964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«Марафон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добрых дел!»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1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95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Экологический десант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216" y="335699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ОТЧЕТ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Школьники</a:t>
            </a:r>
            <a:r>
              <a:rPr lang="ru-RU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accent4"/>
                </a:solidFill>
              </a:rPr>
              <a:t>                                             </a:t>
            </a:r>
            <a:r>
              <a:rPr lang="ru-RU" sz="2400" b="1" dirty="0" smtClean="0"/>
              <a:t>58</a:t>
            </a:r>
          </a:p>
          <a:p>
            <a:r>
              <a:rPr lang="ru-RU" sz="2400" b="1" dirty="0" smtClean="0"/>
              <a:t>Учителя                                                    5</a:t>
            </a:r>
          </a:p>
          <a:p>
            <a:r>
              <a:rPr lang="ru-RU" sz="2400" b="1" dirty="0" smtClean="0"/>
              <a:t>Педагоги ДО                                            2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6160" y="1844824"/>
            <a:ext cx="77428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Уборка территории «Парка Победы»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селе Новое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ансуркино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4613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 Победы </a:t>
            </a:r>
            <a:r>
              <a:rPr lang="ru-RU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заложен в честь наших бойцов, Офицеров, солдат, матерей и отцов. </a:t>
            </a:r>
          </a:p>
          <a:p>
            <a:r>
              <a:rPr lang="ru-RU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символ великих народных побед!</a:t>
            </a:r>
            <a:r>
              <a:rPr lang="ru-RU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... </a:t>
            </a:r>
            <a:endParaRPr lang="ru-RU" sz="24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память жива, то они не умрут, </a:t>
            </a:r>
          </a:p>
          <a:p>
            <a:r>
              <a:rPr lang="ru-RU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сердцах наших вечно герои живут! </a:t>
            </a:r>
          </a:p>
          <a:p>
            <a:r>
              <a:rPr lang="ru-RU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Сюда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 Победы </a:t>
            </a:r>
            <a:r>
              <a:rPr lang="ru-RU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снова придём</a:t>
            </a:r>
            <a:r>
              <a:rPr lang="ru-RU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ru-RU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Поможем, поддержим и все уберем!</a:t>
            </a:r>
            <a:endParaRPr lang="ru-RU" sz="2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i.mycdn.me/image?id=876546190540&amp;t=3&amp;plc=WEB&amp;tkn=*qysi3jqen0yBclTV2Hq3D45A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70069"/>
            <a:ext cx="5727439" cy="38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7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45419/v845419129/f2e84/SLrs0Dy09S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46524/v846524129/ebfc7/Lf7T8LiTiU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007"/>
            <a:ext cx="4109385" cy="547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50236/v850236129/2ad8e/rKbDN_QuR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625"/>
            <a:ext cx="4158461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люза\Desktop\KsEiFNp04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90" y="188639"/>
            <a:ext cx="4645306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8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userapi.com/c846016/v846016790/f2fc5/iS7yfP8an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832648" cy="60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3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221</TotalTime>
  <Words>58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Илюза</dc:creator>
  <cp:lastModifiedBy>Танзиля</cp:lastModifiedBy>
  <cp:revision>9</cp:revision>
  <dcterms:created xsi:type="dcterms:W3CDTF">2018-10-09T12:03:44Z</dcterms:created>
  <dcterms:modified xsi:type="dcterms:W3CDTF">2018-10-10T05:08:34Z</dcterms:modified>
</cp:coreProperties>
</file>