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 snapToGrid="0">
      <p:cViewPr>
        <p:scale>
          <a:sx n="81" d="100"/>
          <a:sy n="81" d="100"/>
        </p:scale>
        <p:origin x="-276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</a:p>
        </p:txBody>
      </p:sp>
    </p:spTree>
    <p:extLst>
      <p:ext uri="{BB962C8B-B14F-4D97-AF65-F5344CB8AC3E}">
        <p14:creationId xmlns:p14="http://schemas.microsoft.com/office/powerpoint/2010/main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</a:p>
        </p:txBody>
      </p:sp>
    </p:spTree>
    <p:extLst>
      <p:ext uri="{BB962C8B-B14F-4D97-AF65-F5344CB8AC3E}">
        <p14:creationId xmlns:p14="http://schemas.microsoft.com/office/powerpoint/2010/main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928</TotalTime>
  <Words>1612</Words>
  <Application>Microsoft Office PowerPoint</Application>
  <PresentationFormat>Произвольный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ВТА</cp:lastModifiedBy>
  <cp:revision>66</cp:revision>
  <dcterms:created xsi:type="dcterms:W3CDTF">2020-07-17T06:42:28Z</dcterms:created>
  <dcterms:modified xsi:type="dcterms:W3CDTF">2020-08-29T12:12:19Z</dcterms:modified>
</cp:coreProperties>
</file>